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068" r:id="rId1"/>
  </p:sldMasterIdLst>
  <p:notesMasterIdLst>
    <p:notesMasterId r:id="rId14"/>
  </p:notesMasterIdLst>
  <p:sldIdLst>
    <p:sldId id="256" r:id="rId2"/>
    <p:sldId id="279" r:id="rId3"/>
    <p:sldId id="257" r:id="rId4"/>
    <p:sldId id="275" r:id="rId5"/>
    <p:sldId id="263" r:id="rId6"/>
    <p:sldId id="258" r:id="rId7"/>
    <p:sldId id="259" r:id="rId8"/>
    <p:sldId id="271" r:id="rId9"/>
    <p:sldId id="260" r:id="rId10"/>
    <p:sldId id="262" r:id="rId11"/>
    <p:sldId id="280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Rg st="1" end="18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2AE25"/>
    <a:srgbClr val="B8DBEF"/>
    <a:srgbClr val="FF3300"/>
    <a:srgbClr val="DC24D3"/>
    <a:srgbClr val="B6BF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2" autoAdjust="0"/>
    <p:restoredTop sz="88136" autoAdjust="0"/>
  </p:normalViewPr>
  <p:slideViewPr>
    <p:cSldViewPr snapToGrid="0">
      <p:cViewPr varScale="1">
        <p:scale>
          <a:sx n="53" d="100"/>
          <a:sy n="53" d="100"/>
        </p:scale>
        <p:origin x="-468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B49A1-BC2E-456C-97F4-FC241374E58D}" type="datetimeFigureOut">
              <a:rPr lang="es-ES" smtClean="0"/>
              <a:t>27/06/2016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709439-C7B1-46EE-B87D-F87D8FC913F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0879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709439-C7B1-46EE-B87D-F87D8FC913FB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9928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709439-C7B1-46EE-B87D-F87D8FC913FB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2211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709439-C7B1-46EE-B87D-F87D8FC913FB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0254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709439-C7B1-46EE-B87D-F87D8FC913FB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11462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709439-C7B1-46EE-B87D-F87D8FC913FB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86864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709439-C7B1-46EE-B87D-F87D8FC913FB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4709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1639-B2D6-4652-B8C3-1B4C224A7BAF}" type="datetimeFigureOut">
              <a:rPr lang="en-US" smtClean="0"/>
              <a:t>6/27/2016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81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6/27/2016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13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61B7-6B89-48AB-966F-622E2788EECC}" type="datetimeFigureOut">
              <a:rPr lang="en-US" smtClean="0"/>
              <a:t>6/27/2016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6/27/2016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311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6/27/2016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74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6/27/2016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15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6/27/2016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7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6/27/2016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84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34A90-EB03-42F3-8859-2C2B2724C058}" type="datetimeFigureOut">
              <a:rPr lang="en-US" smtClean="0"/>
              <a:t>6/27/2016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09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6/27/2016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63069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6/27/2016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10479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6/27/2016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7522759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6/27/2016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62320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6/27/2016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76564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6/27/2016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108414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6/27/2016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69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t>6/27/2016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4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6/27/2016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969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  <p:sldLayoutId id="2147484080" r:id="rId12"/>
    <p:sldLayoutId id="2147484081" r:id="rId13"/>
    <p:sldLayoutId id="2147484082" r:id="rId14"/>
    <p:sldLayoutId id="2147484083" r:id="rId15"/>
    <p:sldLayoutId id="2147484084" r:id="rId16"/>
    <p:sldLayoutId id="2147484085" r:id="rId17"/>
  </p:sldLayoutIdLst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263151" y="502025"/>
            <a:ext cx="6149789" cy="6001643"/>
          </a:xfrm>
          <a:prstGeom prst="rect">
            <a:avLst/>
          </a:prstGeom>
          <a:pattFill prst="wdUpDiag">
            <a:fgClr>
              <a:srgbClr val="FF0000"/>
            </a:fgClr>
            <a:bgClr>
              <a:srgbClr val="12AE25"/>
            </a:bgClr>
          </a:patt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Concurso</a:t>
            </a:r>
            <a:r>
              <a:rPr lang="en-US" sz="5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 d</a:t>
            </a:r>
            <a:r>
              <a:rPr lang="en-U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e </a:t>
            </a:r>
            <a:r>
              <a:rPr lang="en-US" sz="54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cuentos</a:t>
            </a:r>
            <a:endParaRPr lang="en-US" sz="5400" b="1" dirty="0" smtClean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</a:endParaRPr>
          </a:p>
          <a:p>
            <a:pPr algn="ctr"/>
            <a:r>
              <a:rPr lang="en-US" sz="5400" b="1" dirty="0" err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e</a:t>
            </a:r>
            <a:r>
              <a:rPr lang="en-US" sz="54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n</a:t>
            </a:r>
            <a:r>
              <a:rPr lang="en-U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 la </a:t>
            </a:r>
            <a:r>
              <a:rPr lang="en-US" sz="54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clase</a:t>
            </a:r>
            <a:r>
              <a:rPr lang="en-U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 de</a:t>
            </a:r>
          </a:p>
          <a:p>
            <a:pPr algn="ctr"/>
            <a:r>
              <a:rPr lang="en-US" sz="54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Religión</a:t>
            </a:r>
            <a:r>
              <a:rPr lang="en-U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 </a:t>
            </a:r>
            <a:r>
              <a:rPr lang="en-US" sz="54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Católica</a:t>
            </a:r>
            <a:endParaRPr lang="en-US" sz="5400" b="1" dirty="0" smtClean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</a:endParaRPr>
          </a:p>
          <a:p>
            <a:pPr algn="ctr"/>
            <a:r>
              <a:rPr lang="en-U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4º de </a:t>
            </a:r>
            <a:r>
              <a:rPr lang="en-US" sz="54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Primaria</a:t>
            </a:r>
            <a:r>
              <a:rPr lang="en-U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 </a:t>
            </a:r>
          </a:p>
          <a:p>
            <a:pPr algn="ctr"/>
            <a:endParaRPr lang="en-US" sz="5400" b="1" u="sng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  <a:latin typeface="Bernard MT Condensed" panose="02050806060905020404" pitchFamily="18" charset="0"/>
            </a:endParaRPr>
          </a:p>
          <a:p>
            <a:pPr algn="ctr"/>
            <a:r>
              <a:rPr lang="en-US" sz="6000" b="1" u="sng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2060"/>
                </a:solidFill>
                <a:latin typeface="Bernard MT Condensed" panose="02050806060905020404" pitchFamily="18" charset="0"/>
              </a:rPr>
              <a:t>Primer </a:t>
            </a:r>
            <a:r>
              <a:rPr lang="en-US" sz="6000" b="1" u="sng" dirty="0" err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2060"/>
                </a:solidFill>
                <a:latin typeface="Bernard MT Condensed" panose="02050806060905020404" pitchFamily="18" charset="0"/>
              </a:rPr>
              <a:t>premio</a:t>
            </a:r>
            <a:endParaRPr lang="en-US" sz="6000" b="1" dirty="0" smtClean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002060"/>
              </a:solidFill>
              <a:latin typeface="Bernard MT Condensed" panose="02050806060905020404" pitchFamily="18" charset="0"/>
            </a:endParaRPr>
          </a:p>
          <a:p>
            <a:pPr algn="ctr"/>
            <a:endParaRPr lang="en-US" sz="5400" b="1" u="sng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5347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57220" y="836908"/>
            <a:ext cx="7284204" cy="4857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Autora: Lucía González Sastre</a:t>
            </a:r>
            <a:endParaRPr lang="es-ES" sz="3600" dirty="0">
              <a:solidFill>
                <a:schemeClr val="accent1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4º de Primaria </a:t>
            </a:r>
            <a:endParaRPr lang="es-ES" sz="3600" dirty="0">
              <a:solidFill>
                <a:schemeClr val="accent1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Curso: 2015-2016</a:t>
            </a:r>
            <a:endParaRPr lang="es-ES" sz="3600" dirty="0">
              <a:solidFill>
                <a:schemeClr val="accent1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C.E.I.P De Valles de </a:t>
            </a:r>
            <a:r>
              <a:rPr lang="es-ES" sz="36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Boñar</a:t>
            </a:r>
            <a:r>
              <a:rPr lang="es-E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ES" sz="3600" dirty="0">
              <a:solidFill>
                <a:schemeClr val="accent1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E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Cuento adaptado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E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de la Colección de 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E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Cuentos del Papa Francisco I</a:t>
            </a:r>
            <a:endParaRPr lang="es-ES" sz="3600" dirty="0">
              <a:solidFill>
                <a:schemeClr val="accent1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22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546412" y="425669"/>
            <a:ext cx="116048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               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C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49" t="19320" r="16158" b="13059"/>
          <a:stretch/>
        </p:blipFill>
        <p:spPr>
          <a:xfrm rot="5400000">
            <a:off x="2952654" y="937565"/>
            <a:ext cx="5931588" cy="490779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71142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9" t="6130" r="15981" b="17260"/>
          <a:stretch/>
        </p:blipFill>
        <p:spPr>
          <a:xfrm rot="5400000">
            <a:off x="3182916" y="963591"/>
            <a:ext cx="6408000" cy="489229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48375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6" r="7344" b="9705"/>
          <a:stretch/>
        </p:blipFill>
        <p:spPr>
          <a:xfrm rot="5400000">
            <a:off x="3123700" y="980216"/>
            <a:ext cx="6445547" cy="482910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10803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92" t="10579" r="15981" b="12727"/>
          <a:stretch/>
        </p:blipFill>
        <p:spPr>
          <a:xfrm rot="5400000">
            <a:off x="3076687" y="640080"/>
            <a:ext cx="6697980" cy="54178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1969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50" t="1025" r="2998" b="-1025"/>
          <a:stretch/>
        </p:blipFill>
        <p:spPr>
          <a:xfrm rot="5400000">
            <a:off x="2762912" y="885990"/>
            <a:ext cx="5997846" cy="503178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28819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3" t="2963" r="4649" b="15549"/>
          <a:stretch/>
        </p:blipFill>
        <p:spPr>
          <a:xfrm rot="5400000">
            <a:off x="3124498" y="1142291"/>
            <a:ext cx="6466400" cy="45395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4146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Arrow Connector 8"/>
          <p:cNvCxnSpPr/>
          <p:nvPr/>
        </p:nvCxnSpPr>
        <p:spPr>
          <a:xfrm>
            <a:off x="742950" y="2933700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85" t="5506" r="16235" b="15550"/>
          <a:stretch/>
        </p:blipFill>
        <p:spPr>
          <a:xfrm rot="5400000">
            <a:off x="2853397" y="904333"/>
            <a:ext cx="6364942" cy="49253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25955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73000">
              <a:schemeClr val="bg2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90" t="2155" r="13784" b="12295"/>
          <a:stretch/>
        </p:blipFill>
        <p:spPr>
          <a:xfrm rot="5400000">
            <a:off x="3046876" y="1083760"/>
            <a:ext cx="5997844" cy="46052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5" name="Straight Connector 4"/>
          <p:cNvCxnSpPr/>
          <p:nvPr/>
        </p:nvCxnSpPr>
        <p:spPr>
          <a:xfrm flipV="1">
            <a:off x="4858871" y="3100649"/>
            <a:ext cx="17929" cy="108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405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7" r="4706"/>
          <a:stretch/>
        </p:blipFill>
        <p:spPr>
          <a:xfrm rot="5400000">
            <a:off x="3082369" y="889472"/>
            <a:ext cx="6571283" cy="50403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345380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85" r="14246"/>
          <a:stretch/>
        </p:blipFill>
        <p:spPr>
          <a:xfrm rot="5400000">
            <a:off x="2634088" y="356464"/>
            <a:ext cx="6524786" cy="605075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15828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A207AED3-9ABC-4A18-9978-A59B65688B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2552</TotalTime>
  <Words>50</Words>
  <Application>Microsoft Office PowerPoint</Application>
  <PresentationFormat>Personalizado</PresentationFormat>
  <Paragraphs>20</Paragraphs>
  <Slides>12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Usuario</dc:creator>
  <cp:lastModifiedBy>ana mari</cp:lastModifiedBy>
  <cp:revision>67</cp:revision>
  <dcterms:created xsi:type="dcterms:W3CDTF">2016-05-07T21:03:38Z</dcterms:created>
  <dcterms:modified xsi:type="dcterms:W3CDTF">2016-06-27T07:54:46Z</dcterms:modified>
</cp:coreProperties>
</file>