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34" r:id="rId1"/>
  </p:sldMasterIdLst>
  <p:notesMasterIdLst>
    <p:notesMasterId r:id="rId15"/>
  </p:notesMasterIdLst>
  <p:sldIdLst>
    <p:sldId id="256" r:id="rId2"/>
    <p:sldId id="279" r:id="rId3"/>
    <p:sldId id="257" r:id="rId4"/>
    <p:sldId id="263" r:id="rId5"/>
    <p:sldId id="275" r:id="rId6"/>
    <p:sldId id="258" r:id="rId7"/>
    <p:sldId id="259" r:id="rId8"/>
    <p:sldId id="268" r:id="rId9"/>
    <p:sldId id="271" r:id="rId10"/>
    <p:sldId id="260" r:id="rId11"/>
    <p:sldId id="273" r:id="rId12"/>
    <p:sldId id="262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FF3300"/>
    <a:srgbClr val="DC24D3"/>
    <a:srgbClr val="12AE25"/>
    <a:srgbClr val="2C2CD4"/>
    <a:srgbClr val="B6B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88136" autoAdjust="0"/>
  </p:normalViewPr>
  <p:slideViewPr>
    <p:cSldViewPr snapToGrid="0">
      <p:cViewPr varScale="1">
        <p:scale>
          <a:sx n="54" d="100"/>
          <a:sy n="54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6-23T17:56:10.078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B49A1-BC2E-456C-97F4-FC241374E58D}" type="datetimeFigureOut">
              <a:rPr lang="es-ES" smtClean="0"/>
              <a:t>26/06/2016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09439-C7B1-46EE-B87D-F87D8FC913F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0879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92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21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14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25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859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709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576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68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26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7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5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0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4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6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4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57285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4982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5405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9359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2515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1151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1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9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C48EC7-AF6A-48D3-8284-14BACBEBDD84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60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</p:sldLayoutIdLst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76773" y="945397"/>
            <a:ext cx="841558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Concurso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d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e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cuentos</a:t>
            </a:r>
            <a:endParaRPr lang="en-US" sz="54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e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n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la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clase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de</a:t>
            </a:r>
          </a:p>
          <a:p>
            <a:pPr algn="ctr"/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Religión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Católica</a:t>
            </a:r>
            <a:endParaRPr lang="en-US" sz="54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en-US" sz="5400" b="1" u="sng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US" sz="54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Primer </a:t>
            </a:r>
            <a:r>
              <a:rPr lang="en-US" sz="5400" b="1" u="sng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premio</a:t>
            </a:r>
            <a:endParaRPr lang="en-US" sz="54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en-US" sz="5400" b="1" u="sng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1521835" y="1676400"/>
            <a:ext cx="1721185" cy="1560478"/>
          </a:xfrm>
          <a:prstGeom prst="smileyFace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47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57220" y="836908"/>
            <a:ext cx="9634780" cy="4857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Autora: </a:t>
            </a:r>
            <a:r>
              <a:rPr lang="es-ES" sz="36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Ariadna Fernández de la Calle</a:t>
            </a:r>
            <a:endParaRPr lang="es-E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3º </a:t>
            </a: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Primaria </a:t>
            </a:r>
            <a:endParaRPr lang="es-E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Curso: 2015-2016</a:t>
            </a:r>
            <a:endParaRPr lang="es-E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C.E.I.P De Valles de </a:t>
            </a:r>
            <a:r>
              <a:rPr lang="es-ES" sz="3600" dirty="0" err="1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Boñar</a:t>
            </a: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Cuento adaptado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de la Colección de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Cuentos del Papa Francisco I</a:t>
            </a:r>
            <a:endParaRPr lang="es-ES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836035" y="4133850"/>
            <a:ext cx="1721185" cy="1560478"/>
          </a:xfrm>
          <a:prstGeom prst="smileyFace">
            <a:avLst/>
          </a:prstGeom>
          <a:solidFill>
            <a:srgbClr val="DC24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2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46412" y="425669"/>
            <a:ext cx="116048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13464"/>
          <a:stretch/>
        </p:blipFill>
        <p:spPr>
          <a:xfrm rot="5400000">
            <a:off x="4235823" y="712694"/>
            <a:ext cx="6858000" cy="5432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Smiley Face 4"/>
          <p:cNvSpPr/>
          <p:nvPr/>
        </p:nvSpPr>
        <p:spPr>
          <a:xfrm>
            <a:off x="1619250" y="1417449"/>
            <a:ext cx="1782855" cy="17907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4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r="9280" b="3550"/>
          <a:stretch/>
        </p:blipFill>
        <p:spPr>
          <a:xfrm rot="5400000">
            <a:off x="4450975" y="515469"/>
            <a:ext cx="6858000" cy="58270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miley Face 3"/>
          <p:cNvSpPr/>
          <p:nvPr/>
        </p:nvSpPr>
        <p:spPr>
          <a:xfrm>
            <a:off x="1676400" y="1447801"/>
            <a:ext cx="1782855" cy="1790700"/>
          </a:xfrm>
          <a:prstGeom prst="smileyFace">
            <a:avLst/>
          </a:prstGeom>
          <a:solidFill>
            <a:srgbClr val="12A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80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" r="8497"/>
          <a:stretch/>
        </p:blipFill>
        <p:spPr>
          <a:xfrm rot="5400000">
            <a:off x="4468904" y="730623"/>
            <a:ext cx="6858000" cy="5396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miley Face 2"/>
          <p:cNvSpPr/>
          <p:nvPr/>
        </p:nvSpPr>
        <p:spPr>
          <a:xfrm>
            <a:off x="1676400" y="1447801"/>
            <a:ext cx="1782855" cy="1790700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7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3268"/>
          <a:stretch/>
        </p:blipFill>
        <p:spPr>
          <a:xfrm rot="5400000">
            <a:off x="4638797" y="452279"/>
            <a:ext cx="6858000" cy="5953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miley Face 3"/>
          <p:cNvSpPr/>
          <p:nvPr/>
        </p:nvSpPr>
        <p:spPr>
          <a:xfrm>
            <a:off x="1485900" y="1352551"/>
            <a:ext cx="1782855" cy="1790700"/>
          </a:xfrm>
          <a:prstGeom prst="smileyFac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969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r="7451"/>
          <a:stretch/>
        </p:blipFill>
        <p:spPr>
          <a:xfrm rot="5400000">
            <a:off x="4047127" y="613645"/>
            <a:ext cx="6858000" cy="5630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miley Face 2"/>
          <p:cNvSpPr/>
          <p:nvPr/>
        </p:nvSpPr>
        <p:spPr>
          <a:xfrm>
            <a:off x="2209800" y="1638301"/>
            <a:ext cx="1782855" cy="1790700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19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4" t="7409" r="12941" b="14798"/>
          <a:stretch/>
        </p:blipFill>
        <p:spPr>
          <a:xfrm rot="5400000">
            <a:off x="4415117" y="730623"/>
            <a:ext cx="6858000" cy="53967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miley Face 5"/>
          <p:cNvSpPr/>
          <p:nvPr/>
        </p:nvSpPr>
        <p:spPr>
          <a:xfrm>
            <a:off x="2209800" y="1638301"/>
            <a:ext cx="1782855" cy="17907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828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t="7844" r="8497" b="4367"/>
          <a:stretch/>
        </p:blipFill>
        <p:spPr>
          <a:xfrm rot="5400000">
            <a:off x="4298576" y="632011"/>
            <a:ext cx="6857998" cy="55939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Smiley Face 4"/>
          <p:cNvSpPr/>
          <p:nvPr/>
        </p:nvSpPr>
        <p:spPr>
          <a:xfrm>
            <a:off x="2209800" y="1638301"/>
            <a:ext cx="1782855" cy="1790700"/>
          </a:xfrm>
          <a:prstGeom prst="smileyFac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146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>
            <a:off x="742950" y="293370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1504" r="22163" b="13464"/>
          <a:stretch/>
        </p:blipFill>
        <p:spPr>
          <a:xfrm rot="5400000">
            <a:off x="4127890" y="694412"/>
            <a:ext cx="6858001" cy="5469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Smiley Face 4"/>
          <p:cNvSpPr/>
          <p:nvPr/>
        </p:nvSpPr>
        <p:spPr>
          <a:xfrm>
            <a:off x="2209800" y="1638301"/>
            <a:ext cx="1782855" cy="179070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59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7" t="8278" r="13464" b="5671"/>
          <a:stretch/>
        </p:blipFill>
        <p:spPr>
          <a:xfrm rot="5400000">
            <a:off x="4164103" y="658905"/>
            <a:ext cx="6858000" cy="5540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miley Face 3"/>
          <p:cNvSpPr/>
          <p:nvPr/>
        </p:nvSpPr>
        <p:spPr>
          <a:xfrm>
            <a:off x="2209800" y="1638301"/>
            <a:ext cx="1782855" cy="1790700"/>
          </a:xfrm>
          <a:prstGeom prst="smileyFace">
            <a:avLst/>
          </a:prstGeom>
          <a:solidFill>
            <a:srgbClr val="2C2C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3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2" r="2330"/>
          <a:stretch/>
        </p:blipFill>
        <p:spPr>
          <a:xfrm rot="5400000">
            <a:off x="4294419" y="825081"/>
            <a:ext cx="6848383" cy="52174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Smiley Face 6"/>
          <p:cNvSpPr/>
          <p:nvPr/>
        </p:nvSpPr>
        <p:spPr>
          <a:xfrm>
            <a:off x="1564341" y="1459006"/>
            <a:ext cx="1782855" cy="1790700"/>
          </a:xfrm>
          <a:prstGeom prst="smileyFac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0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3" t="8713" r="23922" b="26097"/>
          <a:stretch/>
        </p:blipFill>
        <p:spPr>
          <a:xfrm rot="5400000">
            <a:off x="4530537" y="658907"/>
            <a:ext cx="6858000" cy="5540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miley Face 2"/>
          <p:cNvSpPr/>
          <p:nvPr/>
        </p:nvSpPr>
        <p:spPr>
          <a:xfrm>
            <a:off x="2590800" y="1504952"/>
            <a:ext cx="1782855" cy="1790700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2308</TotalTime>
  <Words>51</Words>
  <Application>Microsoft Office PowerPoint</Application>
  <PresentationFormat>Widescreen</PresentationFormat>
  <Paragraphs>21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Rounded MT Bold</vt:lpstr>
      <vt:lpstr>Calibri</vt:lpstr>
      <vt:lpstr>Corbel</vt:lpstr>
      <vt:lpstr>Symbol</vt:lpstr>
      <vt:lpstr>Times New Roman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</cp:lastModifiedBy>
  <cp:revision>66</cp:revision>
  <dcterms:created xsi:type="dcterms:W3CDTF">2016-05-07T21:03:38Z</dcterms:created>
  <dcterms:modified xsi:type="dcterms:W3CDTF">2016-06-26T14:28:31Z</dcterms:modified>
</cp:coreProperties>
</file>